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58" r:id="rId6"/>
    <p:sldId id="259" r:id="rId7"/>
    <p:sldId id="260" r:id="rId8"/>
    <p:sldId id="257" r:id="rId9"/>
    <p:sldId id="263" r:id="rId10"/>
    <p:sldId id="270" r:id="rId11"/>
    <p:sldId id="264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Smith" userId="f14531c1-ccc3-4c78-a5b1-f79cea85095f" providerId="ADAL" clId="{EF51BA74-37BC-42DC-858D-8D2194548095}"/>
    <pc:docChg chg="modSld">
      <pc:chgData name="Sydney Smith" userId="f14531c1-ccc3-4c78-a5b1-f79cea85095f" providerId="ADAL" clId="{EF51BA74-37BC-42DC-858D-8D2194548095}" dt="2025-02-20T21:11:39.546" v="0" actId="20577"/>
      <pc:docMkLst>
        <pc:docMk/>
      </pc:docMkLst>
      <pc:sldChg chg="modSp mod">
        <pc:chgData name="Sydney Smith" userId="f14531c1-ccc3-4c78-a5b1-f79cea85095f" providerId="ADAL" clId="{EF51BA74-37BC-42DC-858D-8D2194548095}" dt="2025-02-20T21:11:39.546" v="0" actId="20577"/>
        <pc:sldMkLst>
          <pc:docMk/>
          <pc:sldMk cId="709244543" sldId="260"/>
        </pc:sldMkLst>
        <pc:spChg chg="mod">
          <ac:chgData name="Sydney Smith" userId="f14531c1-ccc3-4c78-a5b1-f79cea85095f" providerId="ADAL" clId="{EF51BA74-37BC-42DC-858D-8D2194548095}" dt="2025-02-20T21:11:39.546" v="0" actId="20577"/>
          <ac:spMkLst>
            <pc:docMk/>
            <pc:sldMk cId="709244543" sldId="260"/>
            <ac:spMk id="4" creationId="{FA3DA87D-852F-4A15-96F2-8EB5D0B208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9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3C19AF-9397-4101-9A8C-98CBA219E95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3D397B-66CC-43F5-B2CC-625D187B9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undrockrecreation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D366-5C7A-42DA-B43D-AD956A7E4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Summer Day Camp Online Registration Process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BC2E1-605A-4383-898A-FDAD30E53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Adaptive Youth &amp; Teen Camp, Duo Quest Camp, Kapers &amp; Kids Camp, Rockin’ R Camp, and Travel Adventure Camp</a:t>
            </a:r>
          </a:p>
        </p:txBody>
      </p:sp>
    </p:spTree>
    <p:extLst>
      <p:ext uri="{BB962C8B-B14F-4D97-AF65-F5344CB8AC3E}">
        <p14:creationId xmlns:p14="http://schemas.microsoft.com/office/powerpoint/2010/main" val="1280514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2D127-F788-424E-8410-0066E0346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0392" y="947929"/>
            <a:ext cx="7300151" cy="16443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next screen will review the weeks that you just selected. If you would like to add additional weeks select “Continue Shopping” otherwise select “ Proceed to Checkout”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083D5-6A2D-1278-2241-A40728545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10" y="2963063"/>
            <a:ext cx="8105313" cy="28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FFAA5-40D6-45BF-BD2B-90491EDFC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0420" y="521957"/>
            <a:ext cx="4530055" cy="3076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will bring you to the final screen. Your total due for the time of registration will be shown in the cart. If you are registering for a payment plan, only the down payment amount will be shown in the summary of charges.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complete the registration, fill out the payment method of your choosing and click “Continue”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53009-1653-CD8F-470D-4D63B69B2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344" y="3908330"/>
            <a:ext cx="5105030" cy="1800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038D3F-2C65-F700-9948-38CED83B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021" y="871732"/>
            <a:ext cx="3690640" cy="54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17DF2-B05B-EE2D-FCDA-B0FEFDBD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62" y="1498499"/>
            <a:ext cx="5962605" cy="30875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0233D-F134-42F3-A01F-0B8CC0C97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5927" y="1152529"/>
            <a:ext cx="4454554" cy="4736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Registration for Summer Day Camps can be found at </a:t>
            </a:r>
            <a:r>
              <a:rPr lang="en-US" dirty="0">
                <a:hlinkClick r:id="rId3"/>
              </a:rPr>
              <a:t>www.RoundRockRecreation.com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2025 Summer Registration opens Tuesday, March 4</a:t>
            </a:r>
            <a:r>
              <a:rPr lang="en-US" baseline="30000" dirty="0"/>
              <a:t>th</a:t>
            </a:r>
            <a:r>
              <a:rPr lang="en-US" dirty="0"/>
              <a:t> at midnight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registering online this year, you will have the option to pay in full for all the weeks registering for or take part in a payment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register for payment plan online, you will have the option to set up auto-billing for your future payments or to set up installment bills.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Main Page, click “Sign In” in top right corner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DA0CDCA-7A04-4DA2-AF93-F82D83C06C18}"/>
              </a:ext>
            </a:extLst>
          </p:cNvPr>
          <p:cNvSpPr/>
          <p:nvPr/>
        </p:nvSpPr>
        <p:spPr>
          <a:xfrm rot="2104668">
            <a:off x="10256560" y="1100362"/>
            <a:ext cx="645953" cy="494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E1AA-8970-4EB7-BC6F-43AAECAE8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158" y="1518406"/>
            <a:ext cx="4663631" cy="42727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Login to your Account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 February 13, 2023,  we switch to a new software system, not all accounts were transferred over. You can start to create a new account and the system will alert you if an account exists with your email address.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do not have an account, you will need to create one before you can start the registration process.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2B86D-02A0-A77D-23F9-901B7439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50" y="1954567"/>
            <a:ext cx="5948919" cy="37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DA87D-852F-4A15-96F2-8EB5D0B2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9922" y="3250381"/>
            <a:ext cx="9454719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Once logged in, you can navigate to the Summer Day Camps by either selecting “Programs” or the “Find a </a:t>
            </a:r>
            <a:r>
              <a:rPr lang="en-US"/>
              <a:t>Program and </a:t>
            </a:r>
            <a:r>
              <a:rPr lang="en-US" dirty="0"/>
              <a:t>Register Online”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can also narrow down your results by selecting “Adaptive &amp; Inclusive” for the Adaptive Camps or “Day Camps” for Duo Quest, Kapers and Kids, Rockin’ R or Travel Adventure Camps.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DE908-7667-53F4-00A0-C0318879F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60" y="857637"/>
            <a:ext cx="10076155" cy="257136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E35BF6D-8D7B-4C5E-BF0B-F739947E0CCB}"/>
              </a:ext>
            </a:extLst>
          </p:cNvPr>
          <p:cNvSpPr/>
          <p:nvPr/>
        </p:nvSpPr>
        <p:spPr>
          <a:xfrm rot="6380541">
            <a:off x="4691058" y="257990"/>
            <a:ext cx="763293" cy="486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619D2-AC09-47BC-D41E-9B37AF64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139" y="4588678"/>
            <a:ext cx="2955524" cy="1950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91C655-765B-B56A-3C64-2ACAC811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952" y="4606434"/>
            <a:ext cx="2955525" cy="20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4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83FDF-4F5F-B35A-26EF-DBECDAF4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954" y="490537"/>
            <a:ext cx="2638425" cy="58769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5DE62-7BFE-4590-8D44-E4CCDC18D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619" y="1296140"/>
            <a:ext cx="4689446" cy="3885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can narrow down your search results by using the search  areas on the left side of the screen.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use the Keyword/Activity # Search to search by camp/program name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Or you can search by Category to view the different categories of programs.</a:t>
            </a:r>
          </a:p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38FE1F-4392-4203-A465-08411C9EAAF8}"/>
              </a:ext>
            </a:extLst>
          </p:cNvPr>
          <p:cNvSpPr/>
          <p:nvPr/>
        </p:nvSpPr>
        <p:spPr>
          <a:xfrm rot="12263343">
            <a:off x="8954644" y="2544919"/>
            <a:ext cx="906011" cy="402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74CDAA-1CF0-430B-94B7-9B6F10DB6185}"/>
              </a:ext>
            </a:extLst>
          </p:cNvPr>
          <p:cNvSpPr/>
          <p:nvPr/>
        </p:nvSpPr>
        <p:spPr>
          <a:xfrm rot="9618373">
            <a:off x="8953283" y="996101"/>
            <a:ext cx="906011" cy="4026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B0275-ED73-4874-9036-0A7D261A6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358" y="3614137"/>
            <a:ext cx="4061580" cy="22540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When you find the camp that you are interested in you can click on the camp to open the list of available sections/weeks for that camp.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BA5C8-668A-1D15-5BE5-BBC389A0D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842"/>
          <a:stretch/>
        </p:blipFill>
        <p:spPr>
          <a:xfrm>
            <a:off x="1966358" y="700689"/>
            <a:ext cx="3818924" cy="254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375D73-2CAE-2769-F3D6-538C42D0C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427" y="681639"/>
            <a:ext cx="3562350" cy="2562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E1FC6F-69FD-7169-E1DA-F59B259C9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714" y="3691909"/>
            <a:ext cx="41719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B0275-ED73-4874-9036-0A7D261A6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7683" y="1350331"/>
            <a:ext cx="4000328" cy="25824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any sections that you are interested in to add them to the “Selected Items” at the bottom or your screen.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Once you have the items that you are interested in selected, click “ Add To Cart”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AF13B-BD46-17F8-2ACD-0290773E3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432" y="1029532"/>
            <a:ext cx="3952875" cy="268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CDC9E-4F71-C14E-68AB-3F3DD18A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976" y="4191355"/>
            <a:ext cx="48387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7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48FC5-A29A-4F25-B769-89C1A431C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219" y="2144512"/>
            <a:ext cx="4692033" cy="24243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eligible Family Members  on the account will appear on the next screen with the option to select which items you would like to select for each individual.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Once all items that you are interest in are selected click “Continue”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65291-8FB4-BD64-41B4-B76F1297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061" y="1771650"/>
            <a:ext cx="3543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5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2D127-F788-424E-8410-0066E0346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7049" y="1156643"/>
            <a:ext cx="7677902" cy="2429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STEPS TO REGISTER FOR SUMMER DAY CAMPS: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 the next screen, you can choose to register using a payment plan or if you would like to pay in full.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would like to pay in full, select “Pay in Full”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would like to sign up for a payment plan, you can select to have the future bills auto-billed by selecting “Summer Camp Payment Plan 2023 – New Credit Card”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would like to sign up for a payment plan but don’t want to be set up for auto-billing, you will select “Summer Camp Payment Plan 2023 – Installment Bill”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F02F7-13FF-51ED-9BD3-C1864182A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80"/>
          <a:stretch/>
        </p:blipFill>
        <p:spPr>
          <a:xfrm>
            <a:off x="3619970" y="3747445"/>
            <a:ext cx="5781482" cy="1953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926DD0-5542-9B95-11BC-3D60CE0C4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85"/>
          <a:stretch/>
        </p:blipFill>
        <p:spPr>
          <a:xfrm>
            <a:off x="3619970" y="5701357"/>
            <a:ext cx="5781482" cy="5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3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5D8E652048054AA0D36C3D08E5010D" ma:contentTypeVersion="11" ma:contentTypeDescription="Create a new document." ma:contentTypeScope="" ma:versionID="de3526b25358227d90791724763ba607">
  <xsd:schema xmlns:xsd="http://www.w3.org/2001/XMLSchema" xmlns:xs="http://www.w3.org/2001/XMLSchema" xmlns:p="http://schemas.microsoft.com/office/2006/metadata/properties" xmlns:ns3="83faa690-2357-4073-a0a2-09d4f2327a89" xmlns:ns4="d173accf-2f5a-44e7-9c9d-133e4fee8f03" targetNamespace="http://schemas.microsoft.com/office/2006/metadata/properties" ma:root="true" ma:fieldsID="2117ee2725d8a2761cebd7e7fff462db" ns3:_="" ns4:_="">
    <xsd:import namespace="83faa690-2357-4073-a0a2-09d4f2327a89"/>
    <xsd:import namespace="d173accf-2f5a-44e7-9c9d-133e4fee8f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aa690-2357-4073-a0a2-09d4f2327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accf-2f5a-44e7-9c9d-133e4fee8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7B895-D0AE-499C-A045-7153CCC04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aa690-2357-4073-a0a2-09d4f2327a89"/>
    <ds:schemaRef ds:uri="d173accf-2f5a-44e7-9c9d-133e4fee8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810ED-838F-4149-AB56-42B3A55E252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3faa690-2357-4073-a0a2-09d4f2327a89"/>
    <ds:schemaRef ds:uri="d173accf-2f5a-44e7-9c9d-133e4fee8f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B0B991-6830-4525-9978-0BE99F70D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299</TotalTime>
  <Words>711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Summer Day Camp Online Registration Process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Selisa Woessner</dc:creator>
  <cp:lastModifiedBy>Sydney Smith</cp:lastModifiedBy>
  <cp:revision>9</cp:revision>
  <dcterms:created xsi:type="dcterms:W3CDTF">2020-02-12T16:14:50Z</dcterms:created>
  <dcterms:modified xsi:type="dcterms:W3CDTF">2025-02-20T21:11:41Z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0x010100E55D8E652048054AA0D36C3D08E5010D</vt:lpwstr>
  </property>
</Properties>
</file>